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5" r:id="rId15"/>
    <p:sldId id="276" r:id="rId16"/>
    <p:sldId id="28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hyperlink" Target="http://www.corehighered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rxinsider.com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hyperlink" Target="https://www.corehighered.com/login-elms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1099900"/>
            <a:ext cx="9143999" cy="177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4625" y="3169225"/>
            <a:ext cx="1199324" cy="11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" y="4724400"/>
            <a:ext cx="9143999" cy="41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9125" y="2704649"/>
            <a:ext cx="888725" cy="8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842800" y="3359025"/>
            <a:ext cx="5186100" cy="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Preceptor Introduction to CORE ELMS</a:t>
            </a:r>
            <a:endParaRPr sz="1800" b="1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-1" y="354050"/>
            <a:ext cx="85059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complete evaluations of your students by clicking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Evaluations &gt;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of Student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submitting your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electronically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clicking the title of the evaluation.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institution may send Evaluation Email Alerts which will provide a reminder to complete the evaluation with a link to access the evaluation.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save your evaluation in draft mode or submit it when you have completed the form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If you need to make changes after submitting an evaluation, you will need to contact  you institution to unlock it. </a:t>
            </a:r>
            <a:endParaRPr sz="1200"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19637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/>
          <p:nvPr/>
        </p:nvSpPr>
        <p:spPr>
          <a:xfrm>
            <a:off x="379575" y="0"/>
            <a:ext cx="6172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Completing Student Evaluations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312475"/>
            <a:ext cx="8839201" cy="2102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-19051" y="285750"/>
            <a:ext cx="850597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view evaluations completed by your students about you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going to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Evaluations&gt;Evaluation of Preceptor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19637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457200" y="285750"/>
            <a:ext cx="6172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Viewing Evaluations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Shape 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050" y="1940275"/>
            <a:ext cx="8839199" cy="1512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-19051" y="285750"/>
            <a:ext cx="85059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schools open this type of viewing access. In that case, you can run a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Preceptor Aggregate Report.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access this report, from your homepage, click on the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19637"/>
            <a:ext cx="9144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457200" y="285750"/>
            <a:ext cx="6172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Viewing Evaluations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375" y="1590775"/>
            <a:ext cx="7404573" cy="308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-19051" y="285750"/>
            <a:ext cx="85059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then click Run next to the Rotation Dates the school has opened reporting access for 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19637"/>
            <a:ext cx="9144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457200" y="285750"/>
            <a:ext cx="6172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Viewing Evaluations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-76500" y="2462100"/>
            <a:ext cx="9297000" cy="15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then choose which evaluation you would like to run a report on and which grad years if applicable. This report will show you your aggregate scores as well as other preceptors scores</a:t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00" y="1307233"/>
            <a:ext cx="9144000" cy="140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7919" y="3557600"/>
            <a:ext cx="3848156" cy="14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-19051" y="285750"/>
            <a:ext cx="8505900" cy="20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event you need to submit an incident that has occurred at your site, navigate to your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Incident Module.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19637"/>
            <a:ext cx="9144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457200" y="285750"/>
            <a:ext cx="617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Submitting an Incident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Shape 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275" y="1700425"/>
            <a:ext cx="8819439" cy="22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-72350" y="793770"/>
            <a:ext cx="85059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would like to submit a new incident&gt; click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New Incident.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previously submitted incidents will display on this page as well.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19637"/>
            <a:ext cx="91440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497175" y="285750"/>
            <a:ext cx="617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Submitting an Incident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59125" y="2253725"/>
            <a:ext cx="90021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then enter the date the incident occurred and any comments about the incident. This will remain completely confidential between you and the administration.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925" y="1352225"/>
            <a:ext cx="7899327" cy="10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7152" y="2643925"/>
            <a:ext cx="3086900" cy="244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3000" y="1260675"/>
            <a:ext cx="2518600" cy="117169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2995475" y="3049900"/>
            <a:ext cx="2693400" cy="53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www.CoreHigherEd.com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4137" y="3434376"/>
            <a:ext cx="688025" cy="67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1625" y="3430723"/>
            <a:ext cx="688025" cy="68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96650" y="3423336"/>
            <a:ext cx="688025" cy="6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800600"/>
            <a:ext cx="9144000" cy="34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328536" y="967020"/>
            <a:ext cx="8505975" cy="21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2061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3"/>
              <a:buFont typeface="Calibri"/>
              <a:buNone/>
            </a:pP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61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3"/>
              <a:buFont typeface="Calibri"/>
              <a:buNone/>
            </a:pP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61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3"/>
              <a:buFont typeface="Calibri"/>
              <a:buNone/>
            </a:pPr>
            <a:endParaRPr sz="22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1"/>
              <a:buFont typeface="Calibri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 an account activation email with your initial username and password from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no-reply@corehighered.com</a:t>
            </a:r>
            <a:endParaRPr sz="1600" b="0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21"/>
              <a:buFont typeface="Calibri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want to add this email to your trusted email sources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21"/>
              <a:buFont typeface="Calibri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your spam folder to ensure that this email was not flagged as spam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31"/>
              <a:buFont typeface="Calibri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Login: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https://www.corehighered.com/login-elms.php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31"/>
              <a:buFont typeface="Calibri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have logged in you may edit your username, password and contact information by clicking on </a:t>
            </a:r>
            <a:r>
              <a:rPr lang="en-US" sz="16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Information.</a:t>
            </a:r>
            <a:endParaRPr b="1"/>
          </a:p>
          <a:p>
            <a:pPr marL="342900" marR="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school may ask you to fill out a number of custom fields on your profile.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" y="4724400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457200" y="285750"/>
            <a:ext cx="6172200" cy="70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Registration</a:t>
            </a:r>
            <a:endParaRPr sz="3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5250" y="3419350"/>
            <a:ext cx="6872349" cy="16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2012" y="3485700"/>
            <a:ext cx="6598823" cy="1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247650" y="569924"/>
            <a:ext cx="8505975" cy="21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any messages that have been sent to you from your Experiential Education Department in the </a:t>
            </a:r>
            <a:r>
              <a:rPr lang="en-US" sz="12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Center.</a:t>
            </a:r>
            <a:endParaRPr sz="12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457200" y="285750"/>
            <a:ext cx="617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Messaging Center</a:t>
            </a:r>
            <a:endParaRPr sz="3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1594400"/>
            <a:ext cx="8023399" cy="33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152400" y="171999"/>
            <a:ext cx="8505975" cy="21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through all documents and videos uploaded into your </a:t>
            </a:r>
            <a:r>
              <a:rPr lang="en-US" sz="12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Library.</a:t>
            </a:r>
            <a:endParaRPr sz="12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" y="4724400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457200" y="285750"/>
            <a:ext cx="617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Library</a:t>
            </a:r>
            <a:endParaRPr sz="3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1405225"/>
            <a:ext cx="7142626" cy="355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21000" y="808977"/>
            <a:ext cx="8505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add your specialties, upload rotation specific documents, specify your student requirements and add a description of yourself, your site, the rotation you offer etc. under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 Information</a:t>
            </a:r>
            <a:endParaRPr sz="12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19637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457200" y="285750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 Information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301" y="1791125"/>
            <a:ext cx="7952975" cy="2421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-1" y="978420"/>
            <a:ext cx="7696200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submit your availability through CORE ELMS by going to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Scheduling/Availability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Availability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Simply choose the rotation dates and how many students you can take for a submission (note: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Rotation type and course are optional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/>
          </a:p>
          <a:p>
            <a:pPr marL="742950" marR="0" lvl="1" indent="-2857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–"/>
            </a:pPr>
            <a:r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You must repeat this for each rotation date if the number of students you can take is different for each rotation date.</a:t>
            </a: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19637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457200" y="69564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Submitting Your Availability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125" y="2208250"/>
            <a:ext cx="7108074" cy="277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-7625" y="493650"/>
            <a:ext cx="8505900" cy="20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your school has released their rotation schedules you may view your scheduled students under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Scheduling/Availability&gt;Rotation Schedule.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look at your rotation schedule based on a certain rotation date group by selecting that group from the drop down.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this tab you can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or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 a telephone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for the student rotating with you.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19637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457200" y="285750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Viewing Your Scheduled Students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50" y="2755295"/>
            <a:ext cx="9143999" cy="212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-7621" y="297305"/>
            <a:ext cx="8505975" cy="206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view any requirements that are needed of you or your site by the school under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Requirements.</a:t>
            </a:r>
            <a:endParaRPr sz="1200" b="1" dirty="0"/>
          </a:p>
          <a:p>
            <a:pPr marL="3429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edit any requirements that the school has opened up to you to modify by clicking on the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Current button next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appropriate requirement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dirty="0"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19637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457200" y="285750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Viewing Your Requirements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400" y="2084235"/>
            <a:ext cx="8839198" cy="1793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-19051" y="285750"/>
            <a:ext cx="8505975" cy="206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your student’s requirements by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going to your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page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selecting the student from the drop-down, and scrolling down to their requirements.</a:t>
            </a:r>
            <a:endParaRPr sz="1200"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875" y="161425"/>
            <a:ext cx="1767372" cy="8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19637"/>
            <a:ext cx="9143999" cy="41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457200" y="285750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Viewing Your Student’s Requirements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525" y="1532975"/>
            <a:ext cx="8661150" cy="18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1868" y="3475375"/>
            <a:ext cx="5837983" cy="16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662</Words>
  <Application>Microsoft Office PowerPoint</Application>
  <PresentationFormat>On-screen Show (16:9)</PresentationFormat>
  <Paragraphs>60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</dc:creator>
  <cp:lastModifiedBy>Heidi</cp:lastModifiedBy>
  <cp:revision>2</cp:revision>
  <dcterms:modified xsi:type="dcterms:W3CDTF">2018-06-18T20:30:42Z</dcterms:modified>
</cp:coreProperties>
</file>