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5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0"/>
            <a:ext cx="4388700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8" cy="87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6"/>
            <a:ext cx="5111698" cy="438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8" cy="351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hyperlink" Target="http://www.corehighere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xinsider.co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s://www.corehighered.com/login-elms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1099900"/>
            <a:ext cx="9143998" cy="17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4625" y="3169225"/>
            <a:ext cx="1199324" cy="1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125" y="2704649"/>
            <a:ext cx="888725" cy="8861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621200" y="3277375"/>
            <a:ext cx="55167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Student Introduction to CORE ELMS</a:t>
            </a:r>
            <a:endParaRPr sz="2400" b="1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Clock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your shift is done you can log back into CORE ELMS and on the home page you can click Clock Out.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407" y="1678526"/>
            <a:ext cx="7465192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Clock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Next, complete all required fields and click Submit Hours. This will finalize your hours and send an email to your Preceptor/Site for confirmation.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9325" y="1486555"/>
            <a:ext cx="3051000" cy="34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66724" y="868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submit a Field encounter, click Field Encounters and Add next to the appropriate Encounter.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 Field Encounter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5" y="1373900"/>
            <a:ext cx="8927577" cy="217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466724" y="868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Click Add next to the appropriate Field Encounter.  </a:t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457200" y="228600"/>
            <a:ext cx="662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 Field Encounter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100" y="1478330"/>
            <a:ext cx="7970639" cy="263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66724" y="868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will bring you to a new page where you will fill out all required information and click Submit Log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Summiting a Field Encounter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750" y="1349125"/>
            <a:ext cx="3497174" cy="367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457200" y="81915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review any submitted Field Encounters, click on Field Encounters and click View next to a specific Encounter to see those entries related to that encounter.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also click on View All Entries to review a list of all submitted entries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Encounters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750" y="1733550"/>
            <a:ext cx="8710501" cy="26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Evaluations</a:t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457199" y="86868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your preceptor has completed an evaluation and your school has opened it up for you to view, you will be able to view it under “Evaluation of Student”.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complete your Evaluation of your Preceptors/Sites under “Evaluation of Preceptors”.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your school requires you to complete a self evaluation, it will be accessed through “Student Self Evaluation”.</a:t>
            </a:r>
            <a:endParaRPr/>
          </a:p>
          <a:p>
            <a:pPr marL="457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You may save all evaluations in draft mode to finish at a later time by clicking “Save Changes” once you click “Submit Final” you will no longer be able to edit the evaluation.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5125" y="2789075"/>
            <a:ext cx="6135475" cy="23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457199" y="1325880"/>
            <a:ext cx="77724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“Scheduling” and select Nominations. Then Select the Preceptor from the drop down menu, add comments and click Nominate Preceptor.</a:t>
            </a:r>
            <a:endParaRPr/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457199" y="228600"/>
            <a:ext cx="6629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 Preceptor of the Year Nomination</a:t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483" y="2064800"/>
            <a:ext cx="7385565" cy="273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000" y="1260675"/>
            <a:ext cx="2518599" cy="117169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2995475" y="3049900"/>
            <a:ext cx="2693400" cy="53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www.CoreHigherEd.com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4137" y="3434376"/>
            <a:ext cx="688025" cy="67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1625" y="3430723"/>
            <a:ext cx="688025" cy="6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6650" y="3423335"/>
            <a:ext cx="688025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800600"/>
            <a:ext cx="9144000" cy="34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57199" y="868680"/>
            <a:ext cx="8122025" cy="17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an account activation email with your initial username and password from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no-reply@corehighered.com</a:t>
            </a:r>
            <a:endParaRPr sz="16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21"/>
              <a:buFont typeface="Calibri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want to add this email to your trusted email sources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21"/>
              <a:buFont typeface="Calibri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spam folder to ensure that this email was not flagged as spam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https://www.corehighered.com/login-elms.php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logged in you may edit your username, password and contact information by clicking on </a:t>
            </a: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Information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 Registration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488" y="2987476"/>
            <a:ext cx="8122023" cy="15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57200" y="868680"/>
            <a:ext cx="7258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any messages that have been sent to you from your Administrator in the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Messaging Center.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Messaging Center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00" y="1554475"/>
            <a:ext cx="7464651" cy="347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57200" y="86868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through all documents and videos uploaded into your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 Library.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Library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51" y="1325875"/>
            <a:ext cx="7485476" cy="35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 click on Edit Current, Add or Replace, you will fill out all applicable information including Completed On, Expiration Date, Comments, Status, and Upload a File. Then click Enter Requirement to submit your information.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509953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Updating Your Requirements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6339386" y="4155744"/>
            <a:ext cx="28046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Note: Schools may also include a form to complete.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0249" y="1762100"/>
            <a:ext cx="4401475" cy="325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clicking on the tab Requirements, you will see a full list of requirements. These will be made up of School Mandatory and Site Specific.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update the requirement, click on Edit Current or Add.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would like to keep the historical data you have uploaded, click on Replace.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509953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Updating Your Requirements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058375"/>
            <a:ext cx="7772399" cy="283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57200" y="8686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your school has finalized and opened your schedule for viewing you may see it in your Rotation Schedule.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also be able to view a map of all of your Preceptor’s locations if their address was made available in the system.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Viewing Your Schedule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975" y="2011675"/>
            <a:ext cx="7209177" cy="29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457200" y="8686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your Preceptor/Site name to view details such as Description, Requirements, and Documents.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update your site specific requirements from this page by clicking on Edit Current or Add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Viewing Your Schedule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775" y="2011675"/>
            <a:ext cx="6440200" cy="30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Clock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home page,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click on Clock In.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This will automatically capture that time and create a recor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then select the schedule you would like to clock into and click Clock In.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153" y="1492450"/>
            <a:ext cx="7037546" cy="16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9688" y="3560750"/>
            <a:ext cx="3159266" cy="14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631</Words>
  <Application>Microsoft Office PowerPoint</Application>
  <PresentationFormat>On-screen Show (16:9)</PresentationFormat>
  <Paragraphs>49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Clock</vt:lpstr>
      <vt:lpstr>Time Clock</vt:lpstr>
      <vt:lpstr>Time Clock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</dc:creator>
  <cp:lastModifiedBy>Heidi</cp:lastModifiedBy>
  <cp:revision>2</cp:revision>
  <dcterms:modified xsi:type="dcterms:W3CDTF">2018-06-18T20:38:53Z</dcterms:modified>
</cp:coreProperties>
</file>